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3204AD6-E0BF-46DB-9184-3D9D2EB1AE6B}" type="datetimeFigureOut">
              <a:rPr lang="en-US" smtClean="0"/>
              <a:pPr/>
              <a:t>9/21/2015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6D224D-9605-48D4-8492-BD41FC5795C0}"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04AD6-E0BF-46DB-9184-3D9D2EB1AE6B}"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04AD6-E0BF-46DB-9184-3D9D2EB1AE6B}"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204AD6-E0BF-46DB-9184-3D9D2EB1AE6B}"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04AD6-E0BF-46DB-9184-3D9D2EB1AE6B}"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3204AD6-E0BF-46DB-9184-3D9D2EB1AE6B}"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D224D-9605-48D4-8492-BD41FC5795C0}"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204AD6-E0BF-46DB-9184-3D9D2EB1AE6B}" type="datetimeFigureOut">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04AD6-E0BF-46DB-9184-3D9D2EB1AE6B}" type="datetimeFigureOut">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04AD6-E0BF-46DB-9184-3D9D2EB1AE6B}" type="datetimeFigureOut">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3204AD6-E0BF-46DB-9184-3D9D2EB1AE6B}" type="datetimeFigureOut">
              <a:rPr lang="en-US" smtClean="0"/>
              <a:pPr/>
              <a:t>9/21/2015</a:t>
            </a:fld>
            <a:endParaRPr lang="en-US"/>
          </a:p>
        </p:txBody>
      </p:sp>
      <p:sp>
        <p:nvSpPr>
          <p:cNvPr id="7" name="Slide Number Placeholder 6"/>
          <p:cNvSpPr>
            <a:spLocks noGrp="1"/>
          </p:cNvSpPr>
          <p:nvPr>
            <p:ph type="sldNum" sz="quarter" idx="12"/>
          </p:nvPr>
        </p:nvSpPr>
        <p:spPr/>
        <p:txBody>
          <a:bodyPr/>
          <a:lstStyle/>
          <a:p>
            <a:fld id="{E16D224D-9605-48D4-8492-BD41FC5795C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04AD6-E0BF-46DB-9184-3D9D2EB1AE6B}" type="datetimeFigureOut">
              <a:rPr lang="en-US" smtClean="0"/>
              <a:pPr/>
              <a:t>9/21/2015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16D224D-9605-48D4-8492-BD41FC5795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3204AD6-E0BF-46DB-9184-3D9D2EB1AE6B}" type="datetimeFigureOut">
              <a:rPr lang="en-US" smtClean="0"/>
              <a:pPr/>
              <a:t>9/21/2015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6D224D-9605-48D4-8492-BD41FC5795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Writing a Five Paragraph Essay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88423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editing tips...</a:t>
            </a:r>
            <a:endParaRPr lang="en-US" dirty="0"/>
          </a:p>
        </p:txBody>
      </p:sp>
      <p:sp>
        <p:nvSpPr>
          <p:cNvPr id="3" name="Content Placeholder 2"/>
          <p:cNvSpPr>
            <a:spLocks noGrp="1"/>
          </p:cNvSpPr>
          <p:nvPr>
            <p:ph idx="1"/>
          </p:nvPr>
        </p:nvSpPr>
        <p:spPr/>
        <p:txBody>
          <a:bodyPr>
            <a:normAutofit lnSpcReduction="10000"/>
          </a:bodyPr>
          <a:lstStyle/>
          <a:p>
            <a:r>
              <a:rPr lang="en-US" dirty="0" smtClean="0"/>
              <a:t>Watch your capitalization! All character names, short story names, author names, and the beginning letter of each sentence should be capitalize. Also, </a:t>
            </a:r>
            <a:r>
              <a:rPr lang="en-US" b="1" dirty="0" smtClean="0">
                <a:solidFill>
                  <a:srgbClr val="FF0000"/>
                </a:solidFill>
              </a:rPr>
              <a:t>do NOT</a:t>
            </a:r>
            <a:r>
              <a:rPr lang="en-US" dirty="0" smtClean="0"/>
              <a:t> forget to capitalize “I”.</a:t>
            </a:r>
          </a:p>
          <a:p>
            <a:r>
              <a:rPr lang="en-US" sz="3000" dirty="0" smtClean="0"/>
              <a:t>REREAD</a:t>
            </a:r>
            <a:r>
              <a:rPr lang="en-US" dirty="0" smtClean="0"/>
              <a:t> your papers aloud!! If something does not make sense or confuses you, chances are it will confuse me too!</a:t>
            </a:r>
            <a:endParaRPr lang="en-US" sz="3000" dirty="0"/>
          </a:p>
        </p:txBody>
      </p:sp>
    </p:spTree>
    <p:extLst>
      <p:ext uri="{BB962C8B-B14F-4D97-AF65-F5344CB8AC3E}">
        <p14:creationId xmlns:p14="http://schemas.microsoft.com/office/powerpoint/2010/main" xmlns="" val="118378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continued…</a:t>
            </a:r>
            <a:endParaRPr lang="en-US" dirty="0"/>
          </a:p>
        </p:txBody>
      </p:sp>
      <p:sp>
        <p:nvSpPr>
          <p:cNvPr id="3" name="Content Placeholder 2"/>
          <p:cNvSpPr>
            <a:spLocks noGrp="1"/>
          </p:cNvSpPr>
          <p:nvPr>
            <p:ph idx="1"/>
          </p:nvPr>
        </p:nvSpPr>
        <p:spPr/>
        <p:txBody>
          <a:bodyPr/>
          <a:lstStyle/>
          <a:p>
            <a:r>
              <a:rPr lang="en-US" dirty="0" smtClean="0"/>
              <a:t>Watch for fragments and run-on sentences. Each sentence should have a subject and a predicate. If it could not stand alone and make sense… REWRITE it. </a:t>
            </a:r>
          </a:p>
          <a:p>
            <a:endParaRPr lang="en-US" dirty="0"/>
          </a:p>
          <a:p>
            <a:pPr marL="68580" indent="0">
              <a:buNone/>
            </a:pPr>
            <a:r>
              <a:rPr lang="en-US" dirty="0" smtClean="0"/>
              <a:t>Let’s go through some examples….</a:t>
            </a:r>
            <a:endParaRPr lang="en-US" dirty="0"/>
          </a:p>
        </p:txBody>
      </p:sp>
    </p:spTree>
    <p:extLst>
      <p:ext uri="{BB962C8B-B14F-4D97-AF65-F5344CB8AC3E}">
        <p14:creationId xmlns:p14="http://schemas.microsoft.com/office/powerpoint/2010/main" xmlns="" val="411340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Fix These Fragments—what’s wrong?</a:t>
            </a:r>
            <a:endParaRPr lang="en-US" dirty="0"/>
          </a:p>
        </p:txBody>
      </p:sp>
      <p:sp>
        <p:nvSpPr>
          <p:cNvPr id="3" name="Content Placeholder 2"/>
          <p:cNvSpPr>
            <a:spLocks noGrp="1"/>
          </p:cNvSpPr>
          <p:nvPr>
            <p:ph idx="1"/>
          </p:nvPr>
        </p:nvSpPr>
        <p:spPr/>
        <p:txBody>
          <a:bodyPr/>
          <a:lstStyle/>
          <a:p>
            <a:r>
              <a:rPr lang="en-US" dirty="0" smtClean="0"/>
              <a:t>“Toys of all kind thrown everywhere”</a:t>
            </a:r>
          </a:p>
          <a:p>
            <a:endParaRPr lang="en-US" dirty="0"/>
          </a:p>
          <a:p>
            <a:r>
              <a:rPr lang="en-US" dirty="0" smtClean="0"/>
              <a:t>“Because the roommate I have right now isn’t working out too well”</a:t>
            </a:r>
          </a:p>
          <a:p>
            <a:endParaRPr lang="en-US" dirty="0"/>
          </a:p>
          <a:p>
            <a:r>
              <a:rPr lang="en-US" dirty="0" smtClean="0"/>
              <a:t>“Which is why I believe this law should be passed”</a:t>
            </a:r>
            <a:endParaRPr lang="en-US" dirty="0"/>
          </a:p>
        </p:txBody>
      </p:sp>
    </p:spTree>
    <p:extLst>
      <p:ext uri="{BB962C8B-B14F-4D97-AF65-F5344CB8AC3E}">
        <p14:creationId xmlns:p14="http://schemas.microsoft.com/office/powerpoint/2010/main" xmlns="" val="257641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 DETAILED…provide </a:t>
            </a:r>
            <a:r>
              <a:rPr lang="en-US" b="1" dirty="0" smtClean="0"/>
              <a:t>SPECIFIC</a:t>
            </a:r>
            <a:r>
              <a:rPr lang="en-US" dirty="0" smtClean="0"/>
              <a:t> examples from the text. </a:t>
            </a:r>
          </a:p>
          <a:p>
            <a:endParaRPr lang="en-US" dirty="0"/>
          </a:p>
          <a:p>
            <a:r>
              <a:rPr lang="en-US" dirty="0" smtClean="0"/>
              <a:t>Remember: you do not need to provide quotes, but you SHOULD tell me how you are coming to your conclusions. What in the story makes you think the way you do?</a:t>
            </a:r>
          </a:p>
          <a:p>
            <a:endParaRPr lang="en-US" dirty="0"/>
          </a:p>
          <a:p>
            <a:r>
              <a:rPr lang="en-US" dirty="0" smtClean="0"/>
              <a:t>Example: “It is clear that the scarlet ibis represents Doodle. On page _____, the description of the Ibis states…”</a:t>
            </a:r>
          </a:p>
        </p:txBody>
      </p:sp>
    </p:spTree>
    <p:extLst>
      <p:ext uri="{BB962C8B-B14F-4D97-AF65-F5344CB8AC3E}">
        <p14:creationId xmlns:p14="http://schemas.microsoft.com/office/powerpoint/2010/main" xmlns="" val="350618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Introductory paragraphs should accomplish TWO things:</a:t>
            </a:r>
          </a:p>
          <a:p>
            <a:endParaRPr lang="en-US" dirty="0"/>
          </a:p>
          <a:p>
            <a:r>
              <a:rPr lang="en-US" dirty="0" smtClean="0"/>
              <a:t>1. Get the reader’s interest (some type of </a:t>
            </a:r>
            <a:r>
              <a:rPr lang="en-US" u="sng" dirty="0" smtClean="0"/>
              <a:t>hook</a:t>
            </a:r>
            <a:r>
              <a:rPr lang="en-US" dirty="0" smtClean="0"/>
              <a:t>) so that they want to read more</a:t>
            </a:r>
          </a:p>
          <a:p>
            <a:r>
              <a:rPr lang="en-US" dirty="0" smtClean="0"/>
              <a:t>2. Serve to let the reader know what you will be writing in the essay (accomplished by a </a:t>
            </a:r>
            <a:r>
              <a:rPr lang="en-US" u="sng" dirty="0" smtClean="0"/>
              <a:t>thesis statement</a:t>
            </a:r>
            <a:r>
              <a:rPr lang="en-US" dirty="0" smtClean="0"/>
              <a:t>)</a:t>
            </a:r>
            <a:endParaRPr lang="en-US" dirty="0"/>
          </a:p>
        </p:txBody>
      </p:sp>
    </p:spTree>
    <p:extLst>
      <p:ext uri="{BB962C8B-B14F-4D97-AF65-F5344CB8AC3E}">
        <p14:creationId xmlns:p14="http://schemas.microsoft.com/office/powerpoint/2010/main" xmlns="" val="306158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do it?</a:t>
            </a:r>
            <a:endParaRPr lang="en-US" dirty="0"/>
          </a:p>
        </p:txBody>
      </p:sp>
      <p:sp>
        <p:nvSpPr>
          <p:cNvPr id="3" name="Content Placeholder 2"/>
          <p:cNvSpPr>
            <a:spLocks noGrp="1"/>
          </p:cNvSpPr>
          <p:nvPr>
            <p:ph idx="1"/>
          </p:nvPr>
        </p:nvSpPr>
        <p:spPr/>
        <p:txBody>
          <a:bodyPr/>
          <a:lstStyle/>
          <a:p>
            <a:r>
              <a:rPr lang="en-US" dirty="0" smtClean="0"/>
              <a:t>There are many ways that a writer can hook a reader but here are a few tips…</a:t>
            </a:r>
          </a:p>
          <a:p>
            <a:pPr lvl="1"/>
            <a:r>
              <a:rPr lang="en-US" dirty="0" smtClean="0"/>
              <a:t>Anecdote</a:t>
            </a:r>
          </a:p>
          <a:p>
            <a:pPr lvl="1"/>
            <a:r>
              <a:rPr lang="en-US" dirty="0" smtClean="0"/>
              <a:t>Quote</a:t>
            </a:r>
          </a:p>
          <a:p>
            <a:pPr lvl="1"/>
            <a:r>
              <a:rPr lang="en-US" dirty="0" smtClean="0"/>
              <a:t>A startling or interesting fact or statement</a:t>
            </a:r>
          </a:p>
          <a:p>
            <a:pPr lvl="1"/>
            <a:r>
              <a:rPr lang="en-US" dirty="0" smtClean="0"/>
              <a:t>Asking a question</a:t>
            </a:r>
          </a:p>
          <a:p>
            <a:pPr lvl="1"/>
            <a:endParaRPr lang="en-US" dirty="0" smtClean="0"/>
          </a:p>
        </p:txBody>
      </p:sp>
    </p:spTree>
    <p:extLst>
      <p:ext uri="{BB962C8B-B14F-4D97-AF65-F5344CB8AC3E}">
        <p14:creationId xmlns:p14="http://schemas.microsoft.com/office/powerpoint/2010/main" xmlns="" val="196048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smtClean="0"/>
              <a:t>After you have hooked your reader you are ready to begin!</a:t>
            </a:r>
          </a:p>
          <a:p>
            <a:pPr marL="68580" indent="0">
              <a:buNone/>
            </a:pPr>
            <a:endParaRPr lang="en-US" dirty="0" smtClean="0"/>
          </a:p>
          <a:p>
            <a:pPr marL="68580" indent="0">
              <a:buNone/>
            </a:pPr>
            <a:r>
              <a:rPr lang="en-US" dirty="0" smtClean="0"/>
              <a:t>The next part of your introduction should </a:t>
            </a:r>
            <a:r>
              <a:rPr lang="en-US" u="sng" dirty="0" smtClean="0"/>
              <a:t>briefly</a:t>
            </a:r>
            <a:r>
              <a:rPr lang="en-US" dirty="0" smtClean="0"/>
              <a:t> describe or </a:t>
            </a:r>
            <a:r>
              <a:rPr lang="en-US" b="1" dirty="0" smtClean="0"/>
              <a:t>summarize</a:t>
            </a:r>
            <a:r>
              <a:rPr lang="en-US" dirty="0" smtClean="0"/>
              <a:t> the topic that you will be writing about. For example, if you are writing to a prompt about a particular novel, briefly tell the reader what the title of the book is (underlined), the author of the book, and a synopsis.</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xmlns="" val="175677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endParaRPr lang="en-US" dirty="0" smtClean="0"/>
          </a:p>
          <a:p>
            <a:endParaRPr lang="en-US" dirty="0"/>
          </a:p>
          <a:p>
            <a:endParaRPr lang="en-US" dirty="0" smtClean="0"/>
          </a:p>
          <a:p>
            <a:endParaRPr lang="en-US" dirty="0"/>
          </a:p>
          <a:p>
            <a:r>
              <a:rPr lang="en-US" dirty="0" smtClean="0"/>
              <a:t>Beware of summarizing TOO much. You want to act as though your reader has read the story, but simply needs a brief reminder of the important points.</a:t>
            </a:r>
            <a:endParaRPr lang="en-US" dirty="0"/>
          </a:p>
        </p:txBody>
      </p:sp>
      <p:pic>
        <p:nvPicPr>
          <p:cNvPr id="5" name="Picture 4"/>
          <p:cNvPicPr/>
          <p:nvPr/>
        </p:nvPicPr>
        <p:blipFill rotWithShape="1">
          <a:blip r:embed="rId2" cstate="print">
            <a:extLst>
              <a:ext uri="{BEBA8EAE-BF5A-486C-A8C5-ECC9F3942E4B}">
                <a14:imgProps xmlns:a14="http://schemas.microsoft.com/office/drawing/2010/main" xmlns="">
                  <a14:imgLayer r:embed="rId3">
                    <a14:imgEffect>
                      <a14:backgroundRemoval t="10000" b="90000" l="10000" r="90000"/>
                    </a14:imgEffect>
                    <a14:imgEffect>
                      <a14:brightnessContrast bright="40000"/>
                    </a14:imgEffect>
                  </a14:imgLayer>
                </a14:imgProps>
              </a:ext>
              <a:ext uri="{28A0092B-C50C-407E-A947-70E740481C1C}">
                <a14:useLocalDpi xmlns:a14="http://schemas.microsoft.com/office/drawing/2010/main" xmlns="" val="0"/>
              </a:ext>
            </a:extLst>
          </a:blip>
          <a:srcRect l="29671" t="18113" r="27105" b="18868"/>
          <a:stretch/>
        </p:blipFill>
        <p:spPr bwMode="auto">
          <a:xfrm>
            <a:off x="3439391" y="990600"/>
            <a:ext cx="1752600" cy="2819400"/>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03927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for the fun part…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a </a:t>
            </a:r>
            <a:r>
              <a:rPr lang="en-US" u="sng" dirty="0" smtClean="0"/>
              <a:t>thesis statement</a:t>
            </a:r>
            <a:r>
              <a:rPr lang="en-US" dirty="0" smtClean="0"/>
              <a:t>?</a:t>
            </a:r>
          </a:p>
          <a:p>
            <a:endParaRPr lang="en-US" dirty="0"/>
          </a:p>
          <a:p>
            <a:r>
              <a:rPr lang="en-US" dirty="0" smtClean="0"/>
              <a:t>A thesis statement should reflect your main point, idea, or the argument that you will be making in your paper.</a:t>
            </a:r>
          </a:p>
          <a:p>
            <a:r>
              <a:rPr lang="en-US" dirty="0" smtClean="0"/>
              <a:t>Typically the last sentence in the introductory paragraph.</a:t>
            </a:r>
          </a:p>
          <a:p>
            <a:r>
              <a:rPr lang="en-US" dirty="0" smtClean="0"/>
              <a:t>NEVER write a thesis as “In this essay, I will discuss…” OR “The point of this paper is…”</a:t>
            </a:r>
          </a:p>
          <a:p>
            <a:r>
              <a:rPr lang="en-US" dirty="0" smtClean="0"/>
              <a:t>A thesis statement is simply a statement that reflects the main idea</a:t>
            </a:r>
          </a:p>
          <a:p>
            <a:endParaRPr lang="en-US" dirty="0"/>
          </a:p>
        </p:txBody>
      </p:sp>
    </p:spTree>
    <p:extLst>
      <p:ext uri="{BB962C8B-B14F-4D97-AF65-F5344CB8AC3E}">
        <p14:creationId xmlns:p14="http://schemas.microsoft.com/office/powerpoint/2010/main" xmlns="" val="124209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About  Thesis Statements</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smtClean="0"/>
              <a:t>A strong thesis statement takes a stand, discusses a main idea, and is specific: </a:t>
            </a:r>
          </a:p>
          <a:p>
            <a:pPr marL="68580" indent="0">
              <a:buNone/>
            </a:pPr>
            <a:endParaRPr lang="en-US" dirty="0"/>
          </a:p>
          <a:p>
            <a:pPr marL="68580" indent="0">
              <a:buNone/>
            </a:pPr>
            <a:r>
              <a:rPr lang="en-US" dirty="0"/>
              <a:t>“Global warming is the most pressing challenge facing the world today</a:t>
            </a:r>
            <a:r>
              <a:rPr lang="en-US" dirty="0" smtClean="0"/>
              <a:t>.”</a:t>
            </a:r>
          </a:p>
          <a:p>
            <a:pPr marL="68580" indent="0">
              <a:buNone/>
            </a:pPr>
            <a:r>
              <a:rPr lang="en-US" dirty="0" smtClean="0"/>
              <a:t>“</a:t>
            </a:r>
            <a:r>
              <a:rPr lang="en-US" dirty="0"/>
              <a:t>The causes of the Civil War were economic, social, and political</a:t>
            </a:r>
            <a:r>
              <a:rPr lang="en-US" dirty="0" smtClean="0"/>
              <a:t>.”</a:t>
            </a:r>
          </a:p>
          <a:p>
            <a:pPr marL="68580" indent="0">
              <a:buNone/>
            </a:pPr>
            <a:r>
              <a:rPr lang="en-US" dirty="0" smtClean="0"/>
              <a:t>“The scarlet ibis, the story’s namesake, can be said to symbolically represent Doodle, brother, and humankind in general.”</a:t>
            </a:r>
          </a:p>
        </p:txBody>
      </p:sp>
    </p:spTree>
    <p:extLst>
      <p:ext uri="{BB962C8B-B14F-4D97-AF65-F5344CB8AC3E}">
        <p14:creationId xmlns:p14="http://schemas.microsoft.com/office/powerpoint/2010/main" xmlns="" val="2439954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introductory paragraph…</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a:t>	</a:t>
            </a:r>
            <a:r>
              <a:rPr lang="en-US" dirty="0" smtClean="0"/>
              <a:t>In James Hurst’s story, “The Scarlet Ibis”, one of the main characters, Doodle, is born paralyzed. Doctors do not think he will live, but against all odds he survives and is taught to walk by his older brother. While brother is only trying to be helpful, he is doing so for selfish reasons. He wants a brother to be proud of, and the paralyzed Doodle is not living up to his expectations. Like the scarlet ibis, a bird that dies near the end of the story, Doodle is pushed too hard and cannot survive. Throughout “The Scarlet Ibis,” Doodle and the ibis share many striking similarities that lead the reader to conclude that the Ibis is symbolically important to the story. </a:t>
            </a:r>
            <a:endParaRPr lang="en-US" dirty="0"/>
          </a:p>
        </p:txBody>
      </p:sp>
    </p:spTree>
    <p:extLst>
      <p:ext uri="{BB962C8B-B14F-4D97-AF65-F5344CB8AC3E}">
        <p14:creationId xmlns:p14="http://schemas.microsoft.com/office/powerpoint/2010/main" xmlns="" val="154459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the hard part is over…</a:t>
            </a:r>
            <a:endParaRPr lang="en-US" dirty="0"/>
          </a:p>
        </p:txBody>
      </p:sp>
      <p:sp>
        <p:nvSpPr>
          <p:cNvPr id="3" name="Content Placeholder 2"/>
          <p:cNvSpPr>
            <a:spLocks noGrp="1"/>
          </p:cNvSpPr>
          <p:nvPr>
            <p:ph idx="1"/>
          </p:nvPr>
        </p:nvSpPr>
        <p:spPr/>
        <p:txBody>
          <a:bodyPr/>
          <a:lstStyle/>
          <a:p>
            <a:r>
              <a:rPr lang="en-US" dirty="0" smtClean="0"/>
              <a:t>After completing the introduction, it is time to move on to the body paragraphs.</a:t>
            </a:r>
          </a:p>
          <a:p>
            <a:r>
              <a:rPr lang="en-US" dirty="0" smtClean="0"/>
              <a:t>Each body paragraph should have a MAIN IDEA that you will focus on and explain. </a:t>
            </a:r>
          </a:p>
          <a:p>
            <a:r>
              <a:rPr lang="en-US" dirty="0" smtClean="0"/>
              <a:t>Each body paragraph should also include supporting DETAILS from </a:t>
            </a:r>
            <a:r>
              <a:rPr lang="en-US" smtClean="0"/>
              <a:t>the story </a:t>
            </a:r>
            <a:endParaRPr lang="en-US" dirty="0" smtClean="0"/>
          </a:p>
          <a:p>
            <a:endParaRPr lang="en-US" dirty="0"/>
          </a:p>
        </p:txBody>
      </p:sp>
    </p:spTree>
    <p:extLst>
      <p:ext uri="{BB962C8B-B14F-4D97-AF65-F5344CB8AC3E}">
        <p14:creationId xmlns:p14="http://schemas.microsoft.com/office/powerpoint/2010/main" xmlns="" val="2122077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205</TotalTime>
  <Words>611</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Writing a Five Paragraph Essay</vt:lpstr>
      <vt:lpstr>Introduction</vt:lpstr>
      <vt:lpstr>How do I do it?</vt:lpstr>
      <vt:lpstr>Introductions…</vt:lpstr>
      <vt:lpstr>Slide 5</vt:lpstr>
      <vt:lpstr>Now for the fun part…</vt:lpstr>
      <vt:lpstr>More About  Thesis Statements</vt:lpstr>
      <vt:lpstr>Sample introductory paragraph…</vt:lpstr>
      <vt:lpstr>Now the hard part is over…</vt:lpstr>
      <vt:lpstr>A few editing tips...</vt:lpstr>
      <vt:lpstr>Editing continued…</vt:lpstr>
      <vt:lpstr>Fix These Fragments—what’s wrong?</vt:lpstr>
      <vt:lpstr>More tips…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Five Paragraph Essay</dc:title>
  <dc:creator>Kendra Riley</dc:creator>
  <cp:lastModifiedBy>emabe</cp:lastModifiedBy>
  <cp:revision>9</cp:revision>
  <dcterms:created xsi:type="dcterms:W3CDTF">2012-10-03T15:36:30Z</dcterms:created>
  <dcterms:modified xsi:type="dcterms:W3CDTF">2015-09-21T18:04:42Z</dcterms:modified>
</cp:coreProperties>
</file>